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Zlati_hr%C4%8Dek" TargetMode="External"/><Relationship Id="rId2" Type="http://schemas.openxmlformats.org/officeDocument/2006/relationships/hyperlink" Target="https://www.youtube.com/watch?v=hIj-nE3QBi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er.si/novice-in-nasveti/je-hrcek-pravi-hisni-ljubljencek-za-va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Tur%C4%8Dija" TargetMode="External"/><Relationship Id="rId2" Type="http://schemas.openxmlformats.org/officeDocument/2006/relationships/hyperlink" Target="https://sl.wikipedia.org/wiki/Siri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02922" y="0"/>
            <a:ext cx="9169877" cy="2916622"/>
          </a:xfrm>
        </p:spPr>
        <p:txBody>
          <a:bodyPr>
            <a:noAutofit/>
          </a:bodyPr>
          <a:lstStyle/>
          <a:p>
            <a:pPr algn="ctr"/>
            <a:r>
              <a:rPr lang="sl-SI" sz="8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ZLATI </a:t>
            </a:r>
            <a:r>
              <a:rPr lang="sl-SI" sz="8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SiRIJSKI</a:t>
            </a:r>
            <a:r>
              <a:rPr lang="sl-SI" sz="8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HRČEK</a:t>
            </a:r>
            <a:br>
              <a:rPr lang="sl-SI" sz="8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Mesocricetus</a:t>
            </a:r>
            <a:r>
              <a:rPr lang="sl-SI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auratus</a:t>
            </a:r>
            <a:endParaRPr lang="sl-SI" sz="18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81751" y="3830748"/>
            <a:ext cx="8775738" cy="1592589"/>
          </a:xfrm>
        </p:spPr>
        <p:txBody>
          <a:bodyPr/>
          <a:lstStyle/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Žiga Kramar, 8 let</a:t>
            </a:r>
          </a:p>
          <a:p>
            <a:pPr algn="ctr"/>
            <a:r>
              <a:rPr lang="sl-S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HAna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Regvat, 9 LET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5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8" y="2157621"/>
            <a:ext cx="9603275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UMIJTE SI ROKE Z MILOM, PREDEN HRČKA POBOŽATE ALI GA VZAMETE V ROKE.</a:t>
            </a:r>
          </a:p>
          <a:p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1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VAS UGRIZNE, GA NE SPUSTITE IZ ROK IN GA NE VRZITE DALEČ. </a:t>
            </a:r>
          </a:p>
          <a:p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0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 VAŠIH ROKAH, MU DAJTE NAGRADO ALI POSLADEK.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VEDNO GA POKLIČITE PO NJEGOVEM IMENU.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VSAKIČ, KO GA VZAMETE V ROKE IN VAS NE UGRIZNE, MU DAJTE NAGRADO.</a:t>
            </a:r>
            <a:endParaRPr lang="sl-SI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HRČEK JE PLEN VEČJIH ŽIVALI.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  VELIKO NAŠE LJUBEZNI IN POTRPEŽLJIVOSTI.</a:t>
            </a:r>
          </a:p>
          <a:p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POČAKAJTE, DA PRIDE ON K VAM IN GA NE POSKUŠAJTE LOVITI. 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VAŠE </a:t>
            </a: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LOVLJENJE BO ZAZNAL KOT </a:t>
            </a: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NAPAD </a:t>
            </a: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  BO POSKUŠAL BRANITI.</a:t>
            </a:r>
          </a:p>
          <a:p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4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HRČEK SPI V SVOJI KLETKI, GA NE POSKUŠAJTE ZBUDITI.</a:t>
            </a: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6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Nasvet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POSKUŠAJTE GA POŠKODOVATI ALI NAPASTI, ČE VAS UGRIZNE.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HRČEK NAS VIDI KOT DINOZAVRE, ZATO MORAMO BITI Z NJIM ZELO PREVIDNI.</a:t>
            </a:r>
          </a:p>
          <a:p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1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ZAKLJUČEK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UPAMO, DA SO VAM NAŠI NASVETI POMAGALI RAZUMETI TEGA HIŠNEGA LJUBLJENČKA.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7" y="3464804"/>
            <a:ext cx="2595850" cy="207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1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VIRI</a:t>
            </a:r>
            <a:endParaRPr lang="sl-SI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www.youtube.com/watch?v=hIj-nE3QBiU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sl.wikipedia.org/wiki/Zlati_hr%C4%8Dek</a:t>
            </a:r>
            <a:endParaRPr lang="sl-SI" dirty="0" smtClean="0"/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www.aler.si/novice-in-nasveti/je-hrcek-pravi-hisni-ljubljencek-za-vas</a:t>
            </a:r>
            <a:endParaRPr lang="sl-SI" dirty="0" smtClean="0"/>
          </a:p>
          <a:p>
            <a:r>
              <a:rPr lang="sl-SI" dirty="0"/>
              <a:t>http://petface.net/upoznajte-hrcka/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287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ZUNANJOST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 JE OD 20 DO 30 CM.</a:t>
            </a:r>
          </a:p>
          <a:p>
            <a:pPr marL="0" indent="0">
              <a:buNone/>
            </a:pPr>
            <a:r>
              <a:rPr lang="sl-SI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 IMA DOLG 1,5 CM.</a:t>
            </a:r>
          </a:p>
          <a:p>
            <a:pPr marL="0" indent="0">
              <a:buNone/>
            </a:pPr>
            <a:r>
              <a:rPr lang="sl-SI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TEŽAK JE OKOLI 12 DAG.</a:t>
            </a:r>
            <a:endParaRPr lang="sl-SI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84" y="2015732"/>
            <a:ext cx="2286000" cy="2770632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6479628" y="3373821"/>
            <a:ext cx="4575226" cy="118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DLAKA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NJEGOV HRBET JE ZLATO RJAVE BARVE.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LICIH IMA BELO PROGO.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PRSIH IMA OBIČAJNO ČRN TRAK.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NJEGOVI BOKI SO SIVO BELI.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DLAKO ČISTI S SEKALCI IN SPREDNJIMI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TAČKAMI.</a:t>
            </a:r>
          </a:p>
          <a:p>
            <a:pPr marL="0" indent="0">
              <a:buNone/>
            </a:pPr>
            <a:endParaRPr lang="sl-SI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48" y="1828499"/>
            <a:ext cx="2910987" cy="1940658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6416566" y="3011214"/>
            <a:ext cx="2799356" cy="13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3903583"/>
            <a:ext cx="1828800" cy="1828800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5010773" y="3972084"/>
            <a:ext cx="5610942" cy="66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STOPALA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STOPALA SO NEPORAŠČENA, S ŠTIRIMI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PRSTI NA SPREDNJIH TAČKAH IN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PETIMI PRSTI NA ZADNJIH TAČKAH.</a:t>
            </a:r>
            <a:endParaRPr lang="sl-SI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zoosloncek.si/images/hrcek/namestitev-hrc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55" y="2270234"/>
            <a:ext cx="2833896" cy="33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/>
          <p:cNvCxnSpPr/>
          <p:nvPr/>
        </p:nvCxnSpPr>
        <p:spPr>
          <a:xfrm>
            <a:off x="3026979" y="3741038"/>
            <a:ext cx="6637283" cy="172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7441324" y="2475186"/>
            <a:ext cx="2727435" cy="212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8" y="235561"/>
            <a:ext cx="9663112" cy="143332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ŽIVLJENJSKI PROSTOR</a:t>
            </a:r>
            <a:b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naravnem okolju</a:t>
            </a:r>
            <a:b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1296004" y="1668890"/>
            <a:ext cx="9992106" cy="4258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l-SI" sz="3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NARAVNEM OKOLJU PREBIVA NA SUŠNIH OBMOČJIH SEVERNE </a:t>
            </a:r>
            <a:r>
              <a:rPr lang="sl-SI" sz="3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Sirija"/>
              </a:rPr>
              <a:t>SIRIJE</a:t>
            </a:r>
            <a:r>
              <a:rPr lang="sl-SI" sz="3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JUŽNE </a:t>
            </a:r>
            <a:r>
              <a:rPr lang="sl-SI" sz="3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Turčija"/>
              </a:rPr>
              <a:t>TURČIJE</a:t>
            </a:r>
            <a:r>
              <a:rPr lang="sl-SI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sz="3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ZARADI UNIČEVANJA ŽIVLJENJSKEGA PROSTORA ZA KMETIJSKE NAMENE JE OGROŽENA VRSTA.</a:t>
            </a:r>
            <a:endParaRPr lang="sl-SI" sz="33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26" y="3229031"/>
            <a:ext cx="2056745" cy="113866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38" y="2951161"/>
            <a:ext cx="1813253" cy="1361370"/>
          </a:xfrm>
          <a:prstGeom prst="rect">
            <a:avLst/>
          </a:prstGeom>
        </p:spPr>
      </p:pic>
      <p:cxnSp>
        <p:nvCxnSpPr>
          <p:cNvPr id="19" name="Raven puščični povezovalnik 18"/>
          <p:cNvCxnSpPr/>
          <p:nvPr/>
        </p:nvCxnSpPr>
        <p:spPr>
          <a:xfrm>
            <a:off x="8848395" y="3006011"/>
            <a:ext cx="1178474" cy="98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6016066" y="2625216"/>
            <a:ext cx="534135" cy="100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3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9808" y="0"/>
            <a:ext cx="10121462" cy="1718441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ŽIVLJENJSKI PROSTOR</a:t>
            </a:r>
            <a:br>
              <a:rPr lang="sl-SI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UMETNEM okolju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KLETKE, KJER ŽIVI, SO POSTLANE S STELJO, V NJIH SO RAZLIČNA IGRALA.</a:t>
            </a: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mm2.salomon.si/advertMm/2012/12/857/117857/big_121219-122545-40fa4d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2" t="1800" r="20324" b="-1800"/>
          <a:stretch/>
        </p:blipFill>
        <p:spPr bwMode="auto">
          <a:xfrm>
            <a:off x="2050666" y="3354277"/>
            <a:ext cx="2965997" cy="26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1.mojalbum.com/17377251_17431423_20399503/prodano-zamenjano-ali-podarjeno/kletka-za-hrcka-15-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52" y="3354276"/>
            <a:ext cx="2364827" cy="26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KLETKE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9" y="2015732"/>
            <a:ext cx="10167607" cy="4180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VELIKOST: 40 × 60 CM² POVRŠINE IN VSAJ 40 CM VIŠINE.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JE HIŠKA IZ BREZOVEGA ALI BUKOVEGA LESA, ZLEPLJENA SKUPAJ Z LEPILOM NA VODNI OSNOVI. 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ŽIČNATA MREŽA NAMESTO LESA NI PRIMERNA, KER SE HRČEK LAHKO ZATAKNE IN RESNO POŠKODUJE.</a:t>
            </a: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www.uniq4pet.eu/4208-tm_home_default/kletka-za-glodalce-sky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7783" r="13265" b="13866"/>
          <a:stretch/>
        </p:blipFill>
        <p:spPr bwMode="auto">
          <a:xfrm>
            <a:off x="8528195" y="121186"/>
            <a:ext cx="1807246" cy="16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8" y="631098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Nasvet 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NOVEM DOMU GA PUSTIMO TRI DO ŠTIRI DNI MIROVATI V KLETKI, DA SE UMIRI IN SPOZNA PROSTOR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HRČEK UGRIZNE, KO GA JE STRAH.</a:t>
            </a: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3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Nasvet </a:t>
            </a:r>
            <a:endParaRPr lang="sl-SI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TREH DNEH LAHKO ŽE DAMO ROKO V KLETKO. TO NAREDIMO POČASI, DA SE PRIVADI NA NAŠ VONJ IN </a:t>
            </a: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UGOTOVI</a:t>
            </a:r>
            <a:r>
              <a:rPr lang="sl-SI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MU NE ŽELIMO ŠKODOVATI.</a:t>
            </a:r>
            <a:endParaRPr lang="sl-SI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393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495</TotalTime>
  <Words>389</Words>
  <Application>Microsoft Office PowerPoint</Application>
  <PresentationFormat>Širokozaslonsko</PresentationFormat>
  <Paragraphs>61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ZLATI SiRIJSKI HRČEK Mesocricetus auratus</vt:lpstr>
      <vt:lpstr>ZUNANJOST</vt:lpstr>
      <vt:lpstr>DLAKA</vt:lpstr>
      <vt:lpstr>STOPALA</vt:lpstr>
      <vt:lpstr>ŽIVLJENJSKI PROSTOR v naravnem okolju </vt:lpstr>
      <vt:lpstr>ŽIVLJENJSKI PROSTOR v UMETNEM okolju</vt:lpstr>
      <vt:lpstr>KLETKE</vt:lpstr>
      <vt:lpstr>1. Nasvet </vt:lpstr>
      <vt:lpstr>2. Nasvet </vt:lpstr>
      <vt:lpstr>3. Nasvet </vt:lpstr>
      <vt:lpstr>4. Nasvet </vt:lpstr>
      <vt:lpstr>5. Nasvet </vt:lpstr>
      <vt:lpstr>6. Nasvet </vt:lpstr>
      <vt:lpstr>7. Nasvet </vt:lpstr>
      <vt:lpstr>8. Nasvet </vt:lpstr>
      <vt:lpstr>9. Nasvet </vt:lpstr>
      <vt:lpstr>ZAKLJUČEK</vt:lpstr>
      <vt:lpstr>VIRI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HRČKI</dc:title>
  <dc:creator>Uporabnik</dc:creator>
  <cp:lastModifiedBy>Andreja</cp:lastModifiedBy>
  <cp:revision>39</cp:revision>
  <dcterms:created xsi:type="dcterms:W3CDTF">2016-05-23T09:10:21Z</dcterms:created>
  <dcterms:modified xsi:type="dcterms:W3CDTF">2016-06-09T17:19:48Z</dcterms:modified>
</cp:coreProperties>
</file>